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7" r:id="rId2"/>
  </p:sldIdLst>
  <p:sldSz cx="6858000" cy="12192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22" y="-2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6813" y="4470403"/>
            <a:ext cx="4950338" cy="4022722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6813" y="8493121"/>
            <a:ext cx="4950338" cy="2002281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23789" y="7682060"/>
            <a:ext cx="1046605" cy="1389833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17500" y="8052518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985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083734"/>
            <a:ext cx="4943989" cy="5541404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95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11979" y="6231467"/>
            <a:ext cx="4240416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7740526"/>
            <a:ext cx="4943989" cy="2765980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3078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4334936"/>
            <a:ext cx="4943989" cy="4844169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873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641093" y="1083734"/>
            <a:ext cx="4582190" cy="5147733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1" y="7721600"/>
            <a:ext cx="501621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9211733"/>
            <a:ext cx="501621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56238" y="1152009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27150" y="5164988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31396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1115390"/>
            <a:ext cx="4943988" cy="5120036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56812" y="7721600"/>
            <a:ext cx="4943989" cy="149013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211733"/>
            <a:ext cx="4943989" cy="1297106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187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816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8901" y="1115390"/>
            <a:ext cx="1242099" cy="9393452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56812" y="1115390"/>
            <a:ext cx="3537261" cy="939345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23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1" y="1109529"/>
            <a:ext cx="4941899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6812" y="3793067"/>
            <a:ext cx="4943989" cy="6715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24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3688110"/>
            <a:ext cx="4943989" cy="26112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6366933"/>
            <a:ext cx="4943989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5629382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5767361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294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56813" y="3798589"/>
            <a:ext cx="2398148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2981" y="3798589"/>
            <a:ext cx="2397820" cy="6697595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80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9014" y="3958446"/>
            <a:ext cx="2155947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6811" y="4982913"/>
            <a:ext cx="2398149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2116" y="3952707"/>
            <a:ext cx="2154929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0286" y="4977174"/>
            <a:ext cx="2396760" cy="552125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83421" y="140050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27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2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2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1" y="793045"/>
            <a:ext cx="1972188" cy="1735666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7620" y="793048"/>
            <a:ext cx="2843180" cy="9626601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1" y="2841979"/>
            <a:ext cx="1972188" cy="757766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1264346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33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6812" y="8534400"/>
            <a:ext cx="4943989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56812" y="1128827"/>
            <a:ext cx="4943989" cy="685328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6812" y="9541934"/>
            <a:ext cx="4943989" cy="877710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44" y="8730063"/>
            <a:ext cx="1018767" cy="903120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83421" y="8858824"/>
            <a:ext cx="438734" cy="649111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2490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406400"/>
            <a:ext cx="1485900" cy="11802005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15316" y="507"/>
            <a:ext cx="1464204" cy="12183054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37160" cy="12192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8900" y="1109529"/>
            <a:ext cx="4941900" cy="22771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812" y="3793067"/>
            <a:ext cx="4943989" cy="6908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29300" y="10906826"/>
            <a:ext cx="574785" cy="658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6811" y="10908106"/>
            <a:ext cx="4287366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83421" y="1400504"/>
            <a:ext cx="438734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99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96" y="9387374"/>
            <a:ext cx="4027243" cy="2662042"/>
          </a:xfrm>
          <a:prstGeom prst="rect">
            <a:avLst/>
          </a:prstGeom>
          <a:effectLst>
            <a:softEdge rad="5334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5893" y="533401"/>
            <a:ext cx="5551258" cy="1938276"/>
          </a:xfrm>
        </p:spPr>
        <p:txBody>
          <a:bodyPr>
            <a:normAutofit/>
          </a:bodyPr>
          <a:lstStyle/>
          <a:p>
            <a:pPr algn="ctr"/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屏東縣屏東市瑞光國小</a:t>
            </a: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113</a:t>
            </a:r>
            <a:r>
              <a:rPr lang="zh-TW" altLang="en-US" sz="4000" b="1" dirty="0" smtClean="0">
                <a:solidFill>
                  <a:schemeClr val="accent6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學年度新生報到方案</a:t>
            </a:r>
            <a:endParaRPr lang="zh-TW" altLang="en-US" sz="4000" b="1" dirty="0">
              <a:solidFill>
                <a:schemeClr val="accent6">
                  <a:lumMod val="75000"/>
                </a:schemeClr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821002" y="2808106"/>
            <a:ext cx="2382499" cy="1191249"/>
            <a:chOff x="236718" y="1409422"/>
            <a:chExt cx="2382499" cy="1191249"/>
          </a:xfrm>
        </p:grpSpPr>
        <p:sp>
          <p:nvSpPr>
            <p:cNvPr id="8" name="圓角矩形 7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圓角矩形 4"/>
            <p:cNvSpPr txBox="1"/>
            <p:nvPr/>
          </p:nvSpPr>
          <p:spPr>
            <a:xfrm>
              <a:off x="271608" y="14443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親自報到</a:t>
              </a:r>
              <a:endParaRPr lang="zh-TW" altLang="en-US" sz="4000" kern="1200" dirty="0"/>
            </a:p>
          </p:txBody>
        </p:sp>
      </p:grpSp>
      <p:grpSp>
        <p:nvGrpSpPr>
          <p:cNvPr id="10" name="群組 9"/>
          <p:cNvGrpSpPr/>
          <p:nvPr/>
        </p:nvGrpSpPr>
        <p:grpSpPr>
          <a:xfrm>
            <a:off x="3793815" y="2808106"/>
            <a:ext cx="2382499" cy="1191249"/>
            <a:chOff x="236718" y="1409422"/>
            <a:chExt cx="2382499" cy="1191249"/>
          </a:xfrm>
        </p:grpSpPr>
        <p:sp>
          <p:nvSpPr>
            <p:cNvPr id="11" name="圓角矩形 10"/>
            <p:cNvSpPr/>
            <p:nvPr/>
          </p:nvSpPr>
          <p:spPr>
            <a:xfrm>
              <a:off x="236718" y="1409422"/>
              <a:ext cx="2382499" cy="119124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圓角矩形 4"/>
            <p:cNvSpPr txBox="1"/>
            <p:nvPr/>
          </p:nvSpPr>
          <p:spPr>
            <a:xfrm>
              <a:off x="271608" y="1444312"/>
              <a:ext cx="2312719" cy="112146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50800" rIns="76200" bIns="50800" numCol="1" spcCol="1270" anchor="ctr" anchorCtr="0">
              <a:noAutofit/>
            </a:bodyPr>
            <a:lstStyle/>
            <a:p>
              <a:pPr lvl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4000" kern="1200" dirty="0" smtClean="0"/>
                <a:t>線</a:t>
              </a:r>
              <a:r>
                <a:rPr lang="zh-TW" altLang="en-US" sz="4000" dirty="0"/>
                <a:t>上</a:t>
              </a:r>
              <a:r>
                <a:rPr lang="zh-TW" altLang="en-US" sz="4000" kern="1200" dirty="0" smtClean="0"/>
                <a:t>報到</a:t>
              </a:r>
              <a:endParaRPr lang="zh-TW" altLang="en-US" sz="4000" kern="1200" dirty="0"/>
            </a:p>
          </p:txBody>
        </p:sp>
      </p:grpSp>
      <p:grpSp>
        <p:nvGrpSpPr>
          <p:cNvPr id="15" name="群組 14"/>
          <p:cNvGrpSpPr/>
          <p:nvPr/>
        </p:nvGrpSpPr>
        <p:grpSpPr>
          <a:xfrm>
            <a:off x="745834" y="4327003"/>
            <a:ext cx="2566428" cy="3658757"/>
            <a:chOff x="478685" y="2865121"/>
            <a:chExt cx="2566428" cy="4026216"/>
          </a:xfrm>
        </p:grpSpPr>
        <p:sp>
          <p:nvSpPr>
            <p:cNvPr id="16" name="圓角矩形 15"/>
            <p:cNvSpPr/>
            <p:nvPr/>
          </p:nvSpPr>
          <p:spPr>
            <a:xfrm>
              <a:off x="478685" y="2865121"/>
              <a:ext cx="2566428" cy="385851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圓角矩形 4"/>
            <p:cNvSpPr txBox="1"/>
            <p:nvPr/>
          </p:nvSpPr>
          <p:spPr>
            <a:xfrm>
              <a:off x="553853" y="2943847"/>
              <a:ext cx="2416092" cy="394749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ts val="1800"/>
                </a:spcBef>
                <a:spcAft>
                  <a:spcPts val="1200"/>
                </a:spcAft>
              </a:pPr>
              <a:r>
                <a:rPr lang="zh-TW" altLang="en-US" sz="2000" kern="1200" dirty="0" smtClean="0"/>
                <a:t>請攜帶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dirty="0"/>
                <a:t>等</a:t>
              </a:r>
              <a:r>
                <a:rPr lang="zh-TW" altLang="en-US" sz="2000" kern="1200" dirty="0" smtClean="0"/>
                <a:t>文件於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4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/29~5/3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B050"/>
                  </a:solidFill>
                </a:rPr>
                <a:t>上午</a:t>
              </a:r>
              <a:r>
                <a:rPr lang="en-US" altLang="zh-TW" sz="2000" b="1" kern="1200" dirty="0" smtClean="0">
                  <a:solidFill>
                    <a:srgbClr val="00B050"/>
                  </a:solidFill>
                </a:rPr>
                <a:t>09:00~12:00</a:t>
              </a:r>
              <a:r>
                <a:rPr lang="zh-TW" altLang="en-US" sz="2000" b="1" kern="1200" dirty="0" smtClean="0">
                  <a:solidFill>
                    <a:srgbClr val="00B050"/>
                  </a:solidFill>
                </a:rPr>
                <a:t>，</a:t>
              </a:r>
              <a:r>
                <a:rPr lang="en-US" altLang="zh-TW" sz="2000" b="1" kern="1200" dirty="0" smtClean="0">
                  <a:solidFill>
                    <a:srgbClr val="00B050"/>
                  </a:solidFill>
                </a:rPr>
                <a:t/>
              </a:r>
              <a:br>
                <a:rPr lang="en-US" altLang="zh-TW" sz="2000" b="1" kern="1200" dirty="0" smtClean="0">
                  <a:solidFill>
                    <a:srgbClr val="00B050"/>
                  </a:solidFill>
                </a:rPr>
              </a:br>
              <a:r>
                <a:rPr lang="zh-TW" altLang="en-US" sz="2000" b="1" kern="1200" dirty="0" smtClean="0">
                  <a:solidFill>
                    <a:srgbClr val="00B050"/>
                  </a:solidFill>
                </a:rPr>
                <a:t>下午</a:t>
              </a:r>
              <a:r>
                <a:rPr lang="en-US" altLang="zh-TW" sz="2000" b="1" kern="1200" dirty="0" smtClean="0">
                  <a:solidFill>
                    <a:srgbClr val="00B050"/>
                  </a:solidFill>
                </a:rPr>
                <a:t>13:30~16:00</a:t>
              </a:r>
              <a:r>
                <a:rPr lang="zh-TW" altLang="en-US" sz="2000" kern="1200" dirty="0" smtClean="0"/>
                <a:t>至</a:t>
              </a:r>
              <a:r>
                <a:rPr lang="zh-TW" altLang="en-US" sz="2000" dirty="0"/>
                <a:t>瑞光國小教導處</a:t>
              </a:r>
              <a:r>
                <a:rPr lang="zh-TW" altLang="en-US" sz="2000" kern="1200" dirty="0" smtClean="0"/>
                <a:t>報到。</a:t>
              </a:r>
              <a:endParaRPr lang="en-US" altLang="zh-TW" sz="2000" kern="1200" dirty="0" smtClean="0"/>
            </a:p>
          </p:txBody>
        </p:sp>
      </p:grpSp>
      <p:grpSp>
        <p:nvGrpSpPr>
          <p:cNvPr id="18" name="群組 17"/>
          <p:cNvGrpSpPr/>
          <p:nvPr/>
        </p:nvGrpSpPr>
        <p:grpSpPr>
          <a:xfrm>
            <a:off x="3684345" y="4330236"/>
            <a:ext cx="2601441" cy="2277860"/>
            <a:chOff x="3351484" y="2858983"/>
            <a:chExt cx="2601441" cy="2277860"/>
          </a:xfrm>
        </p:grpSpPr>
        <p:sp>
          <p:nvSpPr>
            <p:cNvPr id="19" name="圓角矩形 18"/>
            <p:cNvSpPr/>
            <p:nvPr/>
          </p:nvSpPr>
          <p:spPr>
            <a:xfrm>
              <a:off x="3351484" y="2858983"/>
              <a:ext cx="2601441" cy="227786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圓角矩形 4"/>
            <p:cNvSpPr txBox="1"/>
            <p:nvPr/>
          </p:nvSpPr>
          <p:spPr>
            <a:xfrm>
              <a:off x="3418200" y="2925699"/>
              <a:ext cx="2468009" cy="214442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步驟一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表單填報</a:t>
              </a:r>
              <a:endParaRPr lang="en-US" altLang="zh-TW" sz="2000" b="1" kern="1200" dirty="0" smtClean="0">
                <a:solidFill>
                  <a:srgbClr val="7030A0"/>
                </a:solidFill>
              </a:endParaRPr>
            </a:p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zh-TW" altLang="en-US" sz="2000" kern="1200" dirty="0" smtClean="0"/>
                <a:t>掃描學校校網公告之</a:t>
              </a:r>
              <a:r>
                <a:rPr lang="en-US" altLang="zh-TW" sz="2000" kern="1200" dirty="0" smtClean="0"/>
                <a:t>QR code</a:t>
              </a:r>
              <a:r>
                <a:rPr lang="zh-TW" altLang="en-US" sz="2000" kern="1200" dirty="0" smtClean="0"/>
                <a:t>或直接連結網址，填寫表單</a:t>
              </a:r>
              <a:r>
                <a:rPr lang="zh-TW" altLang="en-US" sz="2000" kern="1200" dirty="0" smtClean="0"/>
                <a:t>內容。</a:t>
              </a:r>
              <a:endParaRPr lang="zh-TW" altLang="en-US" sz="2000" kern="1200" dirty="0"/>
            </a:p>
          </p:txBody>
        </p:sp>
      </p:grpSp>
      <p:grpSp>
        <p:nvGrpSpPr>
          <p:cNvPr id="21" name="群組 20"/>
          <p:cNvGrpSpPr/>
          <p:nvPr/>
        </p:nvGrpSpPr>
        <p:grpSpPr>
          <a:xfrm>
            <a:off x="3642222" y="6767007"/>
            <a:ext cx="2685686" cy="2986593"/>
            <a:chOff x="3640738" y="5444352"/>
            <a:chExt cx="2685686" cy="3122134"/>
          </a:xfrm>
        </p:grpSpPr>
        <p:sp>
          <p:nvSpPr>
            <p:cNvPr id="22" name="圓角矩形 21"/>
            <p:cNvSpPr/>
            <p:nvPr/>
          </p:nvSpPr>
          <p:spPr>
            <a:xfrm>
              <a:off x="3640738" y="5444352"/>
              <a:ext cx="2685686" cy="312213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圓角矩形 4"/>
            <p:cNvSpPr txBox="1"/>
            <p:nvPr/>
          </p:nvSpPr>
          <p:spPr>
            <a:xfrm>
              <a:off x="3719399" y="5523013"/>
              <a:ext cx="2528364" cy="296481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25400" rIns="38100" bIns="25400" numCol="1" spcCol="1270" anchor="ctr" anchorCtr="0">
              <a:noAutofit/>
            </a:bodyPr>
            <a:lstStyle/>
            <a:p>
              <a:pPr lvl="0" algn="l" defTabSz="889000">
                <a:lnSpc>
                  <a:spcPts val="28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【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步驟二</a:t>
              </a:r>
              <a:r>
                <a:rPr lang="en-US" altLang="zh-TW" sz="2000" b="1" kern="1200" dirty="0" smtClean="0">
                  <a:solidFill>
                    <a:srgbClr val="7030A0"/>
                  </a:solidFill>
                </a:rPr>
                <a:t>】</a:t>
              </a:r>
              <a:r>
                <a:rPr lang="zh-TW" altLang="en-US" sz="2000" b="1" kern="1200" dirty="0" smtClean="0">
                  <a:solidFill>
                    <a:srgbClr val="7030A0"/>
                  </a:solidFill>
                </a:rPr>
                <a:t>郵寄證件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請將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新生入學通知單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、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「</a:t>
              </a:r>
              <a:r>
                <a:rPr lang="zh-TW" altLang="en-US" sz="2000" b="1" dirty="0">
                  <a:solidFill>
                    <a:srgbClr val="0070C0"/>
                  </a:solidFill>
                </a:rPr>
                <a:t>戶籍謄本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</a:rPr>
                <a:t>正本</a:t>
              </a:r>
              <a:r>
                <a:rPr lang="zh-TW" altLang="en-US" sz="2000" b="1" kern="1200" dirty="0" smtClean="0">
                  <a:solidFill>
                    <a:srgbClr val="0070C0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」</a:t>
              </a:r>
              <a:r>
                <a:rPr lang="zh-TW" altLang="en-US" sz="2000" kern="1200" dirty="0" smtClean="0"/>
                <a:t>郵寄到學校地址。</a:t>
              </a:r>
              <a:r>
                <a:rPr lang="en-US" altLang="zh-TW" sz="2000" kern="1200" dirty="0" smtClean="0"/>
                <a:t/>
              </a:r>
              <a:br>
                <a:rPr lang="en-US" altLang="zh-TW" sz="2000" kern="1200" dirty="0" smtClean="0"/>
              </a:br>
              <a:r>
                <a:rPr lang="zh-TW" altLang="en-US" sz="2000" kern="1200" dirty="0" smtClean="0"/>
                <a:t>郵寄</a:t>
              </a:r>
              <a:r>
                <a:rPr lang="zh-TW" altLang="en-US" sz="2000" kern="1200" dirty="0" smtClean="0"/>
                <a:t>時間</a:t>
              </a:r>
              <a:r>
                <a:rPr lang="en-US" altLang="zh-TW" sz="2000" b="1" dirty="0" smtClean="0">
                  <a:solidFill>
                    <a:srgbClr val="FF0000"/>
                  </a:solidFill>
                </a:rPr>
                <a:t>4</a:t>
              </a:r>
              <a:r>
                <a:rPr lang="en-US" altLang="zh-TW" sz="2000" b="1" kern="1200" dirty="0" smtClean="0">
                  <a:solidFill>
                    <a:srgbClr val="FF0000"/>
                  </a:solidFill>
                </a:rPr>
                <a:t>/29~5/3</a:t>
              </a:r>
              <a:r>
                <a:rPr lang="zh-TW" altLang="en-US" sz="2000" kern="1200" dirty="0" smtClean="0"/>
                <a:t>以</a:t>
              </a:r>
              <a:r>
                <a:rPr lang="zh-TW" altLang="en-US" sz="2000" kern="1200" dirty="0" smtClean="0"/>
                <a:t>郵戳</a:t>
              </a:r>
              <a:r>
                <a:rPr lang="zh-TW" altLang="en-US" sz="2000" kern="1200" dirty="0" smtClean="0"/>
                <a:t>為憑</a:t>
              </a:r>
              <a:r>
                <a:rPr lang="zh-TW" altLang="en-US" sz="2000" kern="1200" dirty="0" smtClean="0"/>
                <a:t>。</a:t>
              </a:r>
              <a:endParaRPr lang="en-US" altLang="zh-TW" sz="2000" kern="1200" dirty="0" smtClean="0"/>
            </a:p>
          </p:txBody>
        </p:sp>
      </p:grpSp>
      <p:sp>
        <p:nvSpPr>
          <p:cNvPr id="26" name="向下箭號 25"/>
          <p:cNvSpPr/>
          <p:nvPr/>
        </p:nvSpPr>
        <p:spPr>
          <a:xfrm>
            <a:off x="4804888" y="4030402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向下箭號 26"/>
          <p:cNvSpPr/>
          <p:nvPr/>
        </p:nvSpPr>
        <p:spPr>
          <a:xfrm>
            <a:off x="4820930" y="6349253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/>
          <p:cNvSpPr txBox="1"/>
          <p:nvPr/>
        </p:nvSpPr>
        <p:spPr>
          <a:xfrm>
            <a:off x="4044409" y="10758294"/>
            <a:ext cx="28135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 </a:t>
            </a:r>
            <a:r>
              <a:rPr lang="zh-TW" altLang="en-US" sz="2000" b="1" dirty="0" smtClean="0">
                <a:solidFill>
                  <a:srgbClr val="00B050"/>
                </a:solidFill>
              </a:rPr>
              <a:t>屏東縣</a:t>
            </a:r>
            <a:r>
              <a:rPr lang="zh-TW" altLang="en-US" sz="2000" b="1" dirty="0">
                <a:solidFill>
                  <a:srgbClr val="00B050"/>
                </a:solidFill>
              </a:rPr>
              <a:t>屏東市瑞光國小</a:t>
            </a:r>
            <a:endParaRPr lang="zh-TW" altLang="en-US" sz="2000" b="1" dirty="0">
              <a:solidFill>
                <a:srgbClr val="00B050"/>
              </a:solidFill>
            </a:endParaRPr>
          </a:p>
        </p:txBody>
      </p:sp>
      <p:sp>
        <p:nvSpPr>
          <p:cNvPr id="29" name="向下箭號 28"/>
          <p:cNvSpPr/>
          <p:nvPr/>
        </p:nvSpPr>
        <p:spPr>
          <a:xfrm>
            <a:off x="1816629" y="4018973"/>
            <a:ext cx="424838" cy="623597"/>
          </a:xfrm>
          <a:prstGeom prst="downArrow">
            <a:avLst/>
          </a:prstGeom>
          <a:solidFill>
            <a:srgbClr val="00B050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8255001"/>
      </p:ext>
    </p:extLst>
  </p:cSld>
  <p:clrMapOvr>
    <a:masterClrMapping/>
  </p:clrMapOvr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180</TotalTime>
  <Words>114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標楷體</vt:lpstr>
      <vt:lpstr>Arial</vt:lpstr>
      <vt:lpstr>Century Gothic</vt:lpstr>
      <vt:lpstr>Wingdings 3</vt:lpstr>
      <vt:lpstr>絲縷</vt:lpstr>
      <vt:lpstr>屏東縣屏東市瑞光國小 113學年度新生報到方案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屏東縣政府110年國中新生多元報到方案</dc:title>
  <dc:creator>user</dc:creator>
  <cp:lastModifiedBy>username</cp:lastModifiedBy>
  <cp:revision>22</cp:revision>
  <cp:lastPrinted>2021-06-03T06:36:03Z</cp:lastPrinted>
  <dcterms:created xsi:type="dcterms:W3CDTF">2021-06-03T02:23:27Z</dcterms:created>
  <dcterms:modified xsi:type="dcterms:W3CDTF">2024-04-01T03:03:25Z</dcterms:modified>
</cp:coreProperties>
</file>